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1" r:id="rId4"/>
    <p:sldId id="269" r:id="rId5"/>
    <p:sldId id="265" r:id="rId6"/>
    <p:sldId id="270" r:id="rId7"/>
    <p:sldId id="262" r:id="rId8"/>
    <p:sldId id="271" r:id="rId9"/>
    <p:sldId id="273" r:id="rId10"/>
    <p:sldId id="272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55E25C7-D652-400D-A1A7-5CD357F6B05B}">
          <p14:sldIdLst>
            <p14:sldId id="256"/>
            <p14:sldId id="257"/>
            <p14:sldId id="261"/>
            <p14:sldId id="269"/>
            <p14:sldId id="265"/>
            <p14:sldId id="270"/>
            <p14:sldId id="262"/>
            <p14:sldId id="271"/>
            <p14:sldId id="273"/>
            <p14:sldId id="27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051D54-5899-437F-AA08-256B4827F76D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E8CA03-1346-4E83-B0D7-1654429A1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796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8CA03-1346-4E83-B0D7-1654429A1A1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456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109987"/>
            <a:ext cx="7772400" cy="6858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NAME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34730"/>
            <a:ext cx="6400800" cy="593204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E7A4C-BB11-42BA-A7C9-0FE00FF3D15F}" type="datetimeFigureOut">
              <a:rPr lang="en-US" smtClean="0"/>
              <a:t>12/28/2015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018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67744" y="205979"/>
            <a:ext cx="6419056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67744" y="1200151"/>
            <a:ext cx="6419056" cy="3394472"/>
          </a:xfrm>
        </p:spPr>
        <p:txBody>
          <a:bodyPr/>
          <a:lstStyle/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E7A4C-BB11-42BA-A7C9-0FE00FF3D15F}" type="datetimeFigureOut">
              <a:rPr lang="en-US" smtClean="0"/>
              <a:t>12/28/2015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128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99542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563639"/>
            <a:ext cx="8229600" cy="3030984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E7A4C-BB11-42BA-A7C9-0FE00FF3D15F}" type="datetimeFigureOut">
              <a:rPr lang="en-US" smtClean="0"/>
              <a:t>12/28/2015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34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E7A4C-BB11-42BA-A7C9-0FE00FF3D15F}" type="datetimeFigureOut">
              <a:rPr lang="en-US" smtClean="0"/>
              <a:t>12/28/2015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24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ДАВАЙТЕ СДЕЛАЕМ БАТАРЕЙКУ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5608" y="4731990"/>
            <a:ext cx="3128392" cy="36004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Валиева Л. З.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40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meandr.org/wp-content/uploads/2014/11/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75606"/>
            <a:ext cx="2596803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meandr.org/wp-content/uploads/2014/11/1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099419"/>
            <a:ext cx="3024336" cy="180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95936" y="293179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Две одинаковые батарейки, соединенные последовательно,</a:t>
            </a:r>
          </a:p>
          <a:p>
            <a:r>
              <a:rPr lang="ru-RU" dirty="0"/>
              <a:t>увеличивают общее напряжение в два раза.</a:t>
            </a:r>
          </a:p>
          <a:p>
            <a:r>
              <a:rPr lang="ru-RU" dirty="0"/>
              <a:t>Две одинаковые батарейки, соединенные параллельно, при одном и том же значении напряжения могут в два раза увеличить ток</a:t>
            </a:r>
          </a:p>
        </p:txBody>
      </p:sp>
    </p:spTree>
    <p:extLst>
      <p:ext uri="{BB962C8B-B14F-4D97-AF65-F5344CB8AC3E}">
        <p14:creationId xmlns:p14="http://schemas.microsoft.com/office/powerpoint/2010/main" val="3486830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0"/>
            <a:ext cx="6419056" cy="85725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Строение атома</a:t>
            </a:r>
            <a:endParaRPr lang="en-US" dirty="0"/>
          </a:p>
        </p:txBody>
      </p:sp>
      <p:pic>
        <p:nvPicPr>
          <p:cNvPr id="1026" name="Picture 2" descr="http://festival.1september.ru/articles/532743/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779909"/>
            <a:ext cx="5328592" cy="4067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73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7616" y="-92546"/>
            <a:ext cx="6419056" cy="857250"/>
          </a:xfrm>
        </p:spPr>
        <p:txBody>
          <a:bodyPr/>
          <a:lstStyle/>
          <a:p>
            <a:pPr algn="ctr"/>
            <a:r>
              <a:rPr lang="ru-RU" dirty="0" smtClean="0"/>
              <a:t>Природа электричества</a:t>
            </a:r>
            <a:endParaRPr lang="ru-RU" dirty="0"/>
          </a:p>
        </p:txBody>
      </p:sp>
      <p:pic>
        <p:nvPicPr>
          <p:cNvPr id="2050" name="Picture 2" descr="http://meandr.org/wp-content/uploads/2014/11/3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725835"/>
            <a:ext cx="2304256" cy="3867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60032" y="1131590"/>
            <a:ext cx="40336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Электроны, </a:t>
            </a:r>
            <a:r>
              <a:rPr lang="ru-RU" sz="2400" dirty="0" smtClean="0"/>
              <a:t>расположенные на </a:t>
            </a:r>
            <a:r>
              <a:rPr lang="ru-RU" sz="2400" dirty="0"/>
              <a:t>электроде, плохо относятся друг к другу, что заставляет их отталкивать друг друга.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81029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7616" y="-92546"/>
            <a:ext cx="6419056" cy="857250"/>
          </a:xfrm>
        </p:spPr>
        <p:txBody>
          <a:bodyPr/>
          <a:lstStyle/>
          <a:p>
            <a:pPr algn="ctr"/>
            <a:r>
              <a:rPr lang="ru-RU" dirty="0" smtClean="0"/>
              <a:t>Природа электричества</a:t>
            </a:r>
            <a:endParaRPr lang="ru-RU" dirty="0"/>
          </a:p>
        </p:txBody>
      </p:sp>
      <p:pic>
        <p:nvPicPr>
          <p:cNvPr id="3074" name="Picture 2" descr="http://meandr.org/wp-content/uploads/2014/11/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758205"/>
            <a:ext cx="4236992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986700"/>
            <a:ext cx="29523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Электрический ток – упорядоченное движение электронов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213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Электрический потенциал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Электрический потенциал – сумма зарядов отдельных электронов.</a:t>
            </a:r>
          </a:p>
          <a:p>
            <a:r>
              <a:rPr lang="ru-RU" dirty="0" smtClean="0"/>
              <a:t>Единица измерения - </a:t>
            </a:r>
            <a:r>
              <a:rPr lang="ru-RU" dirty="0" smtClean="0">
                <a:solidFill>
                  <a:srgbClr val="FF0000"/>
                </a:solidFill>
              </a:rPr>
              <a:t>Кулон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201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Электрический потенциал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 кулон равен сумме зарядов       6 </a:t>
            </a:r>
            <a:r>
              <a:rPr lang="ru-RU" dirty="0"/>
              <a:t>250 000 000 000 000 000 электронов</a:t>
            </a:r>
            <a:endParaRPr lang="ru-RU" dirty="0"/>
          </a:p>
        </p:txBody>
      </p:sp>
      <p:pic>
        <p:nvPicPr>
          <p:cNvPr id="4098" name="Picture 2" descr="http://meandr.org/wp-content/uploads/2014/11/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030" y="2325985"/>
            <a:ext cx="224790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702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Соберем батарейку</a:t>
            </a:r>
            <a:endParaRPr lang="ru-RU" dirty="0"/>
          </a:p>
        </p:txBody>
      </p:sp>
      <p:pic>
        <p:nvPicPr>
          <p:cNvPr id="2" name="Picture 2" descr="http://examples.oreilly.com/9780596153755-files/mkel_01/mkel_01_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059582"/>
            <a:ext cx="5112568" cy="383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948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Электричество «на пальцах»</a:t>
            </a:r>
            <a:endParaRPr lang="ru-RU" dirty="0"/>
          </a:p>
        </p:txBody>
      </p:sp>
      <p:pic>
        <p:nvPicPr>
          <p:cNvPr id="6146" name="Picture 2" descr="http://meandr.org/wp-content/uploads/2014/11/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31590"/>
            <a:ext cx="1800200" cy="302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7744" y="4299942"/>
            <a:ext cx="6768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Если вы хотите получить больше работы от </a:t>
            </a:r>
            <a:r>
              <a:rPr lang="ru-RU" sz="1400" i="1" dirty="0" smtClean="0"/>
              <a:t>системы, </a:t>
            </a:r>
            <a:r>
              <a:rPr lang="ru-RU" sz="1400" i="1" dirty="0"/>
              <a:t>тем или иным способом, вы должны вернуть «работу» (энергию) обратно в бак.</a:t>
            </a:r>
            <a:endParaRPr lang="ru-RU" sz="1400" dirty="0"/>
          </a:p>
        </p:txBody>
      </p:sp>
      <p:pic>
        <p:nvPicPr>
          <p:cNvPr id="6148" name="Picture 4" descr="http://meandr.org/wp-content/uploads/2014/11/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971896"/>
            <a:ext cx="2133600" cy="32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2576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Электричество «на пальцах»</a:t>
            </a:r>
            <a:endParaRPr lang="ru-RU" dirty="0"/>
          </a:p>
        </p:txBody>
      </p:sp>
      <p:pic>
        <p:nvPicPr>
          <p:cNvPr id="7170" name="Picture 2" descr="http://meandr.org/wp-content/uploads/2014/11/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256" y="915566"/>
            <a:ext cx="5337423" cy="322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23728" y="4227934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 Больший уровень воды создает более мощный поток, пока сопротивление ему остается таким же.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2453975"/>
      </p:ext>
    </p:extLst>
  </p:cSld>
  <p:clrMapOvr>
    <a:masterClrMapping/>
  </p:clrMapOvr>
</p:sld>
</file>

<file path=ppt/theme/theme1.xml><?xml version="1.0" encoding="utf-8"?>
<a:theme xmlns:a="http://schemas.openxmlformats.org/drawingml/2006/main" name="24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241</Template>
  <TotalTime>168</TotalTime>
  <Words>142</Words>
  <Application>Microsoft Office PowerPoint</Application>
  <PresentationFormat>Экран (16:9)</PresentationFormat>
  <Paragraphs>21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241</vt:lpstr>
      <vt:lpstr>ДАВАЙТЕ СДЕЛАЕМ БАТАРЕЙКУ</vt:lpstr>
      <vt:lpstr>Строение атома</vt:lpstr>
      <vt:lpstr>Природа электричества</vt:lpstr>
      <vt:lpstr>Природа электричества</vt:lpstr>
      <vt:lpstr>Электрический потенциал</vt:lpstr>
      <vt:lpstr>Электрический потенциал</vt:lpstr>
      <vt:lpstr>Соберем батарейку</vt:lpstr>
      <vt:lpstr>Электричество «на пальцах»</vt:lpstr>
      <vt:lpstr>Электричество «на пальцах»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ПРОБУЕМ НАПРЯЖЕНИЕ НА ВКУС</dc:title>
  <dc:creator>Лилёк</dc:creator>
  <cp:lastModifiedBy>Лилёк</cp:lastModifiedBy>
  <cp:revision>17</cp:revision>
  <dcterms:created xsi:type="dcterms:W3CDTF">2015-12-26T21:30:32Z</dcterms:created>
  <dcterms:modified xsi:type="dcterms:W3CDTF">2015-12-27T21:39:14Z</dcterms:modified>
</cp:coreProperties>
</file>